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4" r:id="rId5"/>
    <p:sldId id="259" r:id="rId6"/>
    <p:sldId id="270" r:id="rId7"/>
    <p:sldId id="271" r:id="rId8"/>
    <p:sldId id="273" r:id="rId9"/>
    <p:sldId id="272" r:id="rId10"/>
    <p:sldId id="274" r:id="rId11"/>
    <p:sldId id="260" r:id="rId12"/>
    <p:sldId id="265" r:id="rId13"/>
    <p:sldId id="261" r:id="rId14"/>
    <p:sldId id="267" r:id="rId15"/>
    <p:sldId id="275" r:id="rId16"/>
    <p:sldId id="276" r:id="rId17"/>
    <p:sldId id="262" r:id="rId18"/>
    <p:sldId id="268" r:id="rId19"/>
    <p:sldId id="277" r:id="rId20"/>
    <p:sldId id="263" r:id="rId21"/>
    <p:sldId id="269" r:id="rId22"/>
    <p:sldId id="278" r:id="rId23"/>
    <p:sldId id="279" r:id="rId24"/>
    <p:sldId id="280" r:id="rId25"/>
    <p:sldId id="283" r:id="rId26"/>
    <p:sldId id="285" r:id="rId27"/>
    <p:sldId id="287" r:id="rId28"/>
    <p:sldId id="288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C8C315-B271-43E8-ABFC-5784FA1FFFEE}" v="23" dt="2025-05-16T04:18:16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75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BAVISKAR" userId="051c7ab0587cf142" providerId="LiveId" clId="{C4C8C315-B271-43E8-ABFC-5784FA1FFFEE}"/>
    <pc:docChg chg="undo custSel addSld delSld modSld">
      <pc:chgData name="AMIT BAVISKAR" userId="051c7ab0587cf142" providerId="LiveId" clId="{C4C8C315-B271-43E8-ABFC-5784FA1FFFEE}" dt="2025-05-16T04:18:19.436" v="150" actId="171"/>
      <pc:docMkLst>
        <pc:docMk/>
      </pc:docMkLst>
      <pc:sldChg chg="modSp mod">
        <pc:chgData name="AMIT BAVISKAR" userId="051c7ab0587cf142" providerId="LiveId" clId="{C4C8C315-B271-43E8-ABFC-5784FA1FFFEE}" dt="2025-05-16T03:54:35.284" v="1" actId="207"/>
        <pc:sldMkLst>
          <pc:docMk/>
          <pc:sldMk cId="1536389638" sldId="256"/>
        </pc:sldMkLst>
        <pc:spChg chg="mod">
          <ac:chgData name="AMIT BAVISKAR" userId="051c7ab0587cf142" providerId="LiveId" clId="{C4C8C315-B271-43E8-ABFC-5784FA1FFFEE}" dt="2025-05-16T03:54:35.284" v="1" actId="207"/>
          <ac:spMkLst>
            <pc:docMk/>
            <pc:sldMk cId="1536389638" sldId="256"/>
            <ac:spMk id="4" creationId="{5263AF7A-9C3A-D9B6-6DC5-4260C24537A3}"/>
          </ac:spMkLst>
        </pc:spChg>
      </pc:sldChg>
      <pc:sldChg chg="addSp delSp modSp mod">
        <pc:chgData name="AMIT BAVISKAR" userId="051c7ab0587cf142" providerId="LiveId" clId="{C4C8C315-B271-43E8-ABFC-5784FA1FFFEE}" dt="2025-05-16T04:13:41.329" v="83" actId="207"/>
        <pc:sldMkLst>
          <pc:docMk/>
          <pc:sldMk cId="109146650" sldId="258"/>
        </pc:sldMkLst>
        <pc:spChg chg="add del mod">
          <ac:chgData name="AMIT BAVISKAR" userId="051c7ab0587cf142" providerId="LiveId" clId="{C4C8C315-B271-43E8-ABFC-5784FA1FFFEE}" dt="2025-05-16T04:13:41.329" v="83" actId="207"/>
          <ac:spMkLst>
            <pc:docMk/>
            <pc:sldMk cId="109146650" sldId="258"/>
            <ac:spMk id="4" creationId="{67D8CD14-02CF-DAB5-7777-09034D6D1C07}"/>
          </ac:spMkLst>
        </pc:spChg>
        <pc:picChg chg="add mod ord">
          <ac:chgData name="AMIT BAVISKAR" userId="051c7ab0587cf142" providerId="LiveId" clId="{C4C8C315-B271-43E8-ABFC-5784FA1FFFEE}" dt="2025-05-16T04:13:40.617" v="82" actId="1076"/>
          <ac:picMkLst>
            <pc:docMk/>
            <pc:sldMk cId="109146650" sldId="258"/>
            <ac:picMk id="5" creationId="{1B47FFB4-E50C-0224-6553-B3B0EC5FEF8C}"/>
          </ac:picMkLst>
        </pc:picChg>
      </pc:sldChg>
      <pc:sldChg chg="addSp modSp mod">
        <pc:chgData name="AMIT BAVISKAR" userId="051c7ab0587cf142" providerId="LiveId" clId="{C4C8C315-B271-43E8-ABFC-5784FA1FFFEE}" dt="2025-05-16T04:13:56.908" v="85" actId="171"/>
        <pc:sldMkLst>
          <pc:docMk/>
          <pc:sldMk cId="3238816208" sldId="259"/>
        </pc:sldMkLst>
        <pc:picChg chg="add mod ord">
          <ac:chgData name="AMIT BAVISKAR" userId="051c7ab0587cf142" providerId="LiveId" clId="{C4C8C315-B271-43E8-ABFC-5784FA1FFFEE}" dt="2025-05-16T04:13:56.908" v="85" actId="171"/>
          <ac:picMkLst>
            <pc:docMk/>
            <pc:sldMk cId="3238816208" sldId="259"/>
            <ac:picMk id="3" creationId="{93E8678E-2366-451B-AD0E-97826A34D4D3}"/>
          </ac:picMkLst>
        </pc:picChg>
      </pc:sldChg>
      <pc:sldChg chg="addSp modSp mod">
        <pc:chgData name="AMIT BAVISKAR" userId="051c7ab0587cf142" providerId="LiveId" clId="{C4C8C315-B271-43E8-ABFC-5784FA1FFFEE}" dt="2025-05-16T04:15:18.590" v="110" actId="167"/>
        <pc:sldMkLst>
          <pc:docMk/>
          <pc:sldMk cId="1041061301" sldId="260"/>
        </pc:sldMkLst>
        <pc:picChg chg="add mod ord">
          <ac:chgData name="AMIT BAVISKAR" userId="051c7ab0587cf142" providerId="LiveId" clId="{C4C8C315-B271-43E8-ABFC-5784FA1FFFEE}" dt="2025-05-16T04:15:18.590" v="110" actId="167"/>
          <ac:picMkLst>
            <pc:docMk/>
            <pc:sldMk cId="1041061301" sldId="260"/>
            <ac:picMk id="5" creationId="{B1F99814-A24B-0A69-322A-D4092A4616FB}"/>
          </ac:picMkLst>
        </pc:picChg>
      </pc:sldChg>
      <pc:sldChg chg="addSp delSp modSp mod">
        <pc:chgData name="AMIT BAVISKAR" userId="051c7ab0587cf142" providerId="LiveId" clId="{C4C8C315-B271-43E8-ABFC-5784FA1FFFEE}" dt="2025-05-16T04:16:23.517" v="115" actId="171"/>
        <pc:sldMkLst>
          <pc:docMk/>
          <pc:sldMk cId="1701326252" sldId="261"/>
        </pc:sldMkLst>
        <pc:spChg chg="del">
          <ac:chgData name="AMIT BAVISKAR" userId="051c7ab0587cf142" providerId="LiveId" clId="{C4C8C315-B271-43E8-ABFC-5784FA1FFFEE}" dt="2025-05-16T04:15:28.518" v="111"/>
          <ac:spMkLst>
            <pc:docMk/>
            <pc:sldMk cId="1701326252" sldId="261"/>
            <ac:spMk id="3" creationId="{645FE42B-8112-2C80-B19B-5F8AA64D6CF0}"/>
          </ac:spMkLst>
        </pc:spChg>
        <pc:spChg chg="add mod">
          <ac:chgData name="AMIT BAVISKAR" userId="051c7ab0587cf142" providerId="LiveId" clId="{C4C8C315-B271-43E8-ABFC-5784FA1FFFEE}" dt="2025-05-16T04:15:32.570" v="112" actId="478"/>
          <ac:spMkLst>
            <pc:docMk/>
            <pc:sldMk cId="1701326252" sldId="261"/>
            <ac:spMk id="7" creationId="{E3F1825E-36E3-ECDE-5FBB-B794C500F14D}"/>
          </ac:spMkLst>
        </pc:spChg>
        <pc:picChg chg="add del mod">
          <ac:chgData name="AMIT BAVISKAR" userId="051c7ab0587cf142" providerId="LiveId" clId="{C4C8C315-B271-43E8-ABFC-5784FA1FFFEE}" dt="2025-05-16T04:15:32.570" v="112" actId="478"/>
          <ac:picMkLst>
            <pc:docMk/>
            <pc:sldMk cId="1701326252" sldId="261"/>
            <ac:picMk id="5" creationId="{DBFD6111-1F27-7952-8D96-3BFB3742AB76}"/>
          </ac:picMkLst>
        </pc:picChg>
        <pc:picChg chg="add mod ord">
          <ac:chgData name="AMIT BAVISKAR" userId="051c7ab0587cf142" providerId="LiveId" clId="{C4C8C315-B271-43E8-ABFC-5784FA1FFFEE}" dt="2025-05-16T04:16:23.517" v="115" actId="171"/>
          <ac:picMkLst>
            <pc:docMk/>
            <pc:sldMk cId="1701326252" sldId="261"/>
            <ac:picMk id="8" creationId="{1E6F8698-40CB-A23B-8ECF-6D7E18C8D065}"/>
          </ac:picMkLst>
        </pc:picChg>
      </pc:sldChg>
      <pc:sldChg chg="addSp modSp mod">
        <pc:chgData name="AMIT BAVISKAR" userId="051c7ab0587cf142" providerId="LiveId" clId="{C4C8C315-B271-43E8-ABFC-5784FA1FFFEE}" dt="2025-05-16T04:17:14.933" v="131" actId="171"/>
        <pc:sldMkLst>
          <pc:docMk/>
          <pc:sldMk cId="3673323063" sldId="262"/>
        </pc:sldMkLst>
        <pc:picChg chg="add mod ord">
          <ac:chgData name="AMIT BAVISKAR" userId="051c7ab0587cf142" providerId="LiveId" clId="{C4C8C315-B271-43E8-ABFC-5784FA1FFFEE}" dt="2025-05-16T04:17:14.933" v="131" actId="171"/>
          <ac:picMkLst>
            <pc:docMk/>
            <pc:sldMk cId="3673323063" sldId="262"/>
            <ac:picMk id="5" creationId="{56877075-EBF4-77D8-7824-888E39F07B8D}"/>
          </ac:picMkLst>
        </pc:picChg>
      </pc:sldChg>
      <pc:sldChg chg="addSp modSp mod">
        <pc:chgData name="AMIT BAVISKAR" userId="051c7ab0587cf142" providerId="LiveId" clId="{C4C8C315-B271-43E8-ABFC-5784FA1FFFEE}" dt="2025-05-16T04:17:25.206" v="133" actId="171"/>
        <pc:sldMkLst>
          <pc:docMk/>
          <pc:sldMk cId="1357029170" sldId="263"/>
        </pc:sldMkLst>
        <pc:picChg chg="add mod ord">
          <ac:chgData name="AMIT BAVISKAR" userId="051c7ab0587cf142" providerId="LiveId" clId="{C4C8C315-B271-43E8-ABFC-5784FA1FFFEE}" dt="2025-05-16T04:17:25.206" v="133" actId="171"/>
          <ac:picMkLst>
            <pc:docMk/>
            <pc:sldMk cId="1357029170" sldId="263"/>
            <ac:picMk id="5" creationId="{F6ABD157-ADFD-C869-DF50-C4B91BFD732C}"/>
          </ac:picMkLst>
        </pc:picChg>
      </pc:sldChg>
      <pc:sldChg chg="addSp delSp modSp mod">
        <pc:chgData name="AMIT BAVISKAR" userId="051c7ab0587cf142" providerId="LiveId" clId="{C4C8C315-B271-43E8-ABFC-5784FA1FFFEE}" dt="2025-05-16T04:16:39.731" v="120" actId="14100"/>
        <pc:sldMkLst>
          <pc:docMk/>
          <pc:sldMk cId="274861" sldId="267"/>
        </pc:sldMkLst>
        <pc:spChg chg="add del mod">
          <ac:chgData name="AMIT BAVISKAR" userId="051c7ab0587cf142" providerId="LiveId" clId="{C4C8C315-B271-43E8-ABFC-5784FA1FFFEE}" dt="2025-05-16T04:09:38.029" v="32"/>
          <ac:spMkLst>
            <pc:docMk/>
            <pc:sldMk cId="274861" sldId="267"/>
            <ac:spMk id="4" creationId="{CFDAEA47-0CE5-A970-336B-48FFBD37B65D}"/>
          </ac:spMkLst>
        </pc:spChg>
        <pc:picChg chg="del">
          <ac:chgData name="AMIT BAVISKAR" userId="051c7ab0587cf142" providerId="LiveId" clId="{C4C8C315-B271-43E8-ABFC-5784FA1FFFEE}" dt="2025-05-16T04:09:31.880" v="31" actId="478"/>
          <ac:picMkLst>
            <pc:docMk/>
            <pc:sldMk cId="274861" sldId="267"/>
            <ac:picMk id="5" creationId="{1BA44591-A5F4-F02D-D050-87F16C75C1AC}"/>
          </ac:picMkLst>
        </pc:picChg>
        <pc:picChg chg="add mod">
          <ac:chgData name="AMIT BAVISKAR" userId="051c7ab0587cf142" providerId="LiveId" clId="{C4C8C315-B271-43E8-ABFC-5784FA1FFFEE}" dt="2025-05-16T04:16:39.731" v="120" actId="14100"/>
          <ac:picMkLst>
            <pc:docMk/>
            <pc:sldMk cId="274861" sldId="267"/>
            <ac:picMk id="7" creationId="{32A2FE2E-54A4-0391-722A-151D76EEE198}"/>
          </ac:picMkLst>
        </pc:picChg>
      </pc:sldChg>
      <pc:sldChg chg="addSp delSp modSp mod">
        <pc:chgData name="AMIT BAVISKAR" userId="051c7ab0587cf142" providerId="LiveId" clId="{C4C8C315-B271-43E8-ABFC-5784FA1FFFEE}" dt="2025-05-16T04:14:11.690" v="90" actId="14100"/>
        <pc:sldMkLst>
          <pc:docMk/>
          <pc:sldMk cId="2559884361" sldId="270"/>
        </pc:sldMkLst>
        <pc:spChg chg="add del mod">
          <ac:chgData name="AMIT BAVISKAR" userId="051c7ab0587cf142" providerId="LiveId" clId="{C4C8C315-B271-43E8-ABFC-5784FA1FFFEE}" dt="2025-05-16T04:08:06.418" v="3" actId="478"/>
          <ac:spMkLst>
            <pc:docMk/>
            <pc:sldMk cId="2559884361" sldId="270"/>
            <ac:spMk id="4" creationId="{493B851E-D640-6C40-12A6-E82833D6621D}"/>
          </ac:spMkLst>
        </pc:spChg>
        <pc:spChg chg="add del mod">
          <ac:chgData name="AMIT BAVISKAR" userId="051c7ab0587cf142" providerId="LiveId" clId="{C4C8C315-B271-43E8-ABFC-5784FA1FFFEE}" dt="2025-05-16T04:08:44.756" v="5"/>
          <ac:spMkLst>
            <pc:docMk/>
            <pc:sldMk cId="2559884361" sldId="270"/>
            <ac:spMk id="7" creationId="{60FDEB0C-98A6-8170-0294-321DCAFECE12}"/>
          </ac:spMkLst>
        </pc:spChg>
        <pc:picChg chg="add del">
          <ac:chgData name="AMIT BAVISKAR" userId="051c7ab0587cf142" providerId="LiveId" clId="{C4C8C315-B271-43E8-ABFC-5784FA1FFFEE}" dt="2025-05-16T04:08:08.642" v="4" actId="478"/>
          <ac:picMkLst>
            <pc:docMk/>
            <pc:sldMk cId="2559884361" sldId="270"/>
            <ac:picMk id="5" creationId="{106BAD28-414F-F834-7502-C6839A0573C9}"/>
          </ac:picMkLst>
        </pc:picChg>
        <pc:picChg chg="add mod">
          <ac:chgData name="AMIT BAVISKAR" userId="051c7ab0587cf142" providerId="LiveId" clId="{C4C8C315-B271-43E8-ABFC-5784FA1FFFEE}" dt="2025-05-16T04:14:11.690" v="90" actId="14100"/>
          <ac:picMkLst>
            <pc:docMk/>
            <pc:sldMk cId="2559884361" sldId="270"/>
            <ac:picMk id="9" creationId="{8E643D5F-3374-1A04-852C-7F70D36F4824}"/>
          </ac:picMkLst>
        </pc:picChg>
      </pc:sldChg>
      <pc:sldChg chg="addSp delSp modSp mod">
        <pc:chgData name="AMIT BAVISKAR" userId="051c7ab0587cf142" providerId="LiveId" clId="{C4C8C315-B271-43E8-ABFC-5784FA1FFFEE}" dt="2025-05-16T04:14:25.047" v="95" actId="1036"/>
        <pc:sldMkLst>
          <pc:docMk/>
          <pc:sldMk cId="2934585603" sldId="271"/>
        </pc:sldMkLst>
        <pc:spChg chg="add del mod">
          <ac:chgData name="AMIT BAVISKAR" userId="051c7ab0587cf142" providerId="LiveId" clId="{C4C8C315-B271-43E8-ABFC-5784FA1FFFEE}" dt="2025-05-16T04:08:52.880" v="9"/>
          <ac:spMkLst>
            <pc:docMk/>
            <pc:sldMk cId="2934585603" sldId="271"/>
            <ac:spMk id="4" creationId="{7740CDB2-6DA3-ADC4-75E2-53D530748B40}"/>
          </ac:spMkLst>
        </pc:spChg>
        <pc:picChg chg="del">
          <ac:chgData name="AMIT BAVISKAR" userId="051c7ab0587cf142" providerId="LiveId" clId="{C4C8C315-B271-43E8-ABFC-5784FA1FFFEE}" dt="2025-05-16T04:08:49.601" v="8" actId="478"/>
          <ac:picMkLst>
            <pc:docMk/>
            <pc:sldMk cId="2934585603" sldId="271"/>
            <ac:picMk id="5" creationId="{E737C6D6-0145-98A9-2929-B1710A4261B2}"/>
          </ac:picMkLst>
        </pc:picChg>
        <pc:picChg chg="add mod">
          <ac:chgData name="AMIT BAVISKAR" userId="051c7ab0587cf142" providerId="LiveId" clId="{C4C8C315-B271-43E8-ABFC-5784FA1FFFEE}" dt="2025-05-16T04:14:25.047" v="95" actId="1036"/>
          <ac:picMkLst>
            <pc:docMk/>
            <pc:sldMk cId="2934585603" sldId="271"/>
            <ac:picMk id="7" creationId="{E2EB098D-3916-C905-70C1-3459115BC0F9}"/>
          </ac:picMkLst>
        </pc:picChg>
      </pc:sldChg>
      <pc:sldChg chg="addSp delSp modSp mod">
        <pc:chgData name="AMIT BAVISKAR" userId="051c7ab0587cf142" providerId="LiveId" clId="{C4C8C315-B271-43E8-ABFC-5784FA1FFFEE}" dt="2025-05-16T04:14:56.260" v="103" actId="14100"/>
        <pc:sldMkLst>
          <pc:docMk/>
          <pc:sldMk cId="866263352" sldId="272"/>
        </pc:sldMkLst>
        <pc:spChg chg="add del mod">
          <ac:chgData name="AMIT BAVISKAR" userId="051c7ab0587cf142" providerId="LiveId" clId="{C4C8C315-B271-43E8-ABFC-5784FA1FFFEE}" dt="2025-05-16T04:09:17.549" v="24"/>
          <ac:spMkLst>
            <pc:docMk/>
            <pc:sldMk cId="866263352" sldId="272"/>
            <ac:spMk id="4" creationId="{06E5475E-54F2-5B88-F6D3-09B4234E37CB}"/>
          </ac:spMkLst>
        </pc:spChg>
        <pc:picChg chg="del">
          <ac:chgData name="AMIT BAVISKAR" userId="051c7ab0587cf142" providerId="LiveId" clId="{C4C8C315-B271-43E8-ABFC-5784FA1FFFEE}" dt="2025-05-16T04:09:15.569" v="23" actId="478"/>
          <ac:picMkLst>
            <pc:docMk/>
            <pc:sldMk cId="866263352" sldId="272"/>
            <ac:picMk id="5" creationId="{0735F3CD-724A-5DD6-1075-0211C25A2093}"/>
          </ac:picMkLst>
        </pc:picChg>
        <pc:picChg chg="add mod">
          <ac:chgData name="AMIT BAVISKAR" userId="051c7ab0587cf142" providerId="LiveId" clId="{C4C8C315-B271-43E8-ABFC-5784FA1FFFEE}" dt="2025-05-16T04:14:56.260" v="103" actId="14100"/>
          <ac:picMkLst>
            <pc:docMk/>
            <pc:sldMk cId="866263352" sldId="272"/>
            <ac:picMk id="7" creationId="{E2347CF1-BB17-ECED-05B7-7F08088611EE}"/>
          </ac:picMkLst>
        </pc:picChg>
      </pc:sldChg>
      <pc:sldChg chg="addSp delSp modSp mod">
        <pc:chgData name="AMIT BAVISKAR" userId="051c7ab0587cf142" providerId="LiveId" clId="{C4C8C315-B271-43E8-ABFC-5784FA1FFFEE}" dt="2025-05-16T04:14:42.775" v="99" actId="14100"/>
        <pc:sldMkLst>
          <pc:docMk/>
          <pc:sldMk cId="1171727780" sldId="273"/>
        </pc:sldMkLst>
        <pc:spChg chg="add del mod">
          <ac:chgData name="AMIT BAVISKAR" userId="051c7ab0587cf142" providerId="LiveId" clId="{C4C8C315-B271-43E8-ABFC-5784FA1FFFEE}" dt="2025-05-16T04:09:05.492" v="18" actId="478"/>
          <ac:spMkLst>
            <pc:docMk/>
            <pc:sldMk cId="1171727780" sldId="273"/>
            <ac:spMk id="4" creationId="{A22AABC7-1C3C-50AE-39DF-A5A609F5276A}"/>
          </ac:spMkLst>
        </pc:spChg>
        <pc:spChg chg="add del mod">
          <ac:chgData name="AMIT BAVISKAR" userId="051c7ab0587cf142" providerId="LiveId" clId="{C4C8C315-B271-43E8-ABFC-5784FA1FFFEE}" dt="2025-05-16T04:09:10.342" v="20"/>
          <ac:spMkLst>
            <pc:docMk/>
            <pc:sldMk cId="1171727780" sldId="273"/>
            <ac:spMk id="9" creationId="{B6D817FA-12AA-0F66-11A4-053EF85B4543}"/>
          </ac:spMkLst>
        </pc:spChg>
        <pc:picChg chg="add del">
          <ac:chgData name="AMIT BAVISKAR" userId="051c7ab0587cf142" providerId="LiveId" clId="{C4C8C315-B271-43E8-ABFC-5784FA1FFFEE}" dt="2025-05-16T04:09:06.688" v="19" actId="21"/>
          <ac:picMkLst>
            <pc:docMk/>
            <pc:sldMk cId="1171727780" sldId="273"/>
            <ac:picMk id="5" creationId="{293AF9B7-E33D-8F5E-99F6-6135E94018A4}"/>
          </ac:picMkLst>
        </pc:picChg>
        <pc:picChg chg="add mod">
          <ac:chgData name="AMIT BAVISKAR" userId="051c7ab0587cf142" providerId="LiveId" clId="{C4C8C315-B271-43E8-ABFC-5784FA1FFFEE}" dt="2025-05-16T04:09:04.928" v="17"/>
          <ac:picMkLst>
            <pc:docMk/>
            <pc:sldMk cId="1171727780" sldId="273"/>
            <ac:picMk id="7" creationId="{FB1D4CC9-5135-C54C-CD72-ADE76999FE6C}"/>
          </ac:picMkLst>
        </pc:picChg>
        <pc:picChg chg="add mod">
          <ac:chgData name="AMIT BAVISKAR" userId="051c7ab0587cf142" providerId="LiveId" clId="{C4C8C315-B271-43E8-ABFC-5784FA1FFFEE}" dt="2025-05-16T04:14:42.775" v="99" actId="14100"/>
          <ac:picMkLst>
            <pc:docMk/>
            <pc:sldMk cId="1171727780" sldId="273"/>
            <ac:picMk id="11" creationId="{609045C8-7909-99F7-54A0-CF75107FA3AB}"/>
          </ac:picMkLst>
        </pc:picChg>
      </pc:sldChg>
      <pc:sldChg chg="addSp delSp modSp mod">
        <pc:chgData name="AMIT BAVISKAR" userId="051c7ab0587cf142" providerId="LiveId" clId="{C4C8C315-B271-43E8-ABFC-5784FA1FFFEE}" dt="2025-05-16T04:15:09.048" v="108" actId="14100"/>
        <pc:sldMkLst>
          <pc:docMk/>
          <pc:sldMk cId="2886865060" sldId="274"/>
        </pc:sldMkLst>
        <pc:spChg chg="add del mod">
          <ac:chgData name="AMIT BAVISKAR" userId="051c7ab0587cf142" providerId="LiveId" clId="{C4C8C315-B271-43E8-ABFC-5784FA1FFFEE}" dt="2025-05-16T04:09:22.857" v="28"/>
          <ac:spMkLst>
            <pc:docMk/>
            <pc:sldMk cId="2886865060" sldId="274"/>
            <ac:spMk id="4" creationId="{124B7CB4-B5BE-6C76-BE2E-B41C051EA8D1}"/>
          </ac:spMkLst>
        </pc:spChg>
        <pc:picChg chg="del">
          <ac:chgData name="AMIT BAVISKAR" userId="051c7ab0587cf142" providerId="LiveId" clId="{C4C8C315-B271-43E8-ABFC-5784FA1FFFEE}" dt="2025-05-16T04:09:20.688" v="27" actId="478"/>
          <ac:picMkLst>
            <pc:docMk/>
            <pc:sldMk cId="2886865060" sldId="274"/>
            <ac:picMk id="5" creationId="{C62AD328-23B3-37ED-D5E5-D1C0A4E678C4}"/>
          </ac:picMkLst>
        </pc:picChg>
        <pc:picChg chg="add mod">
          <ac:chgData name="AMIT BAVISKAR" userId="051c7ab0587cf142" providerId="LiveId" clId="{C4C8C315-B271-43E8-ABFC-5784FA1FFFEE}" dt="2025-05-16T04:15:09.048" v="108" actId="14100"/>
          <ac:picMkLst>
            <pc:docMk/>
            <pc:sldMk cId="2886865060" sldId="274"/>
            <ac:picMk id="7" creationId="{5310DE2E-196E-8C5F-0908-CF1862FB7802}"/>
          </ac:picMkLst>
        </pc:picChg>
      </pc:sldChg>
      <pc:sldChg chg="addSp delSp modSp add del mod">
        <pc:chgData name="AMIT BAVISKAR" userId="051c7ab0587cf142" providerId="LiveId" clId="{C4C8C315-B271-43E8-ABFC-5784FA1FFFEE}" dt="2025-05-16T04:16:57.680" v="125" actId="14100"/>
        <pc:sldMkLst>
          <pc:docMk/>
          <pc:sldMk cId="3883161068" sldId="275"/>
        </pc:sldMkLst>
        <pc:spChg chg="add del mod">
          <ac:chgData name="AMIT BAVISKAR" userId="051c7ab0587cf142" providerId="LiveId" clId="{C4C8C315-B271-43E8-ABFC-5784FA1FFFEE}" dt="2025-05-16T04:09:53.728" v="38"/>
          <ac:spMkLst>
            <pc:docMk/>
            <pc:sldMk cId="3883161068" sldId="275"/>
            <ac:spMk id="4" creationId="{75A84FA8-1DF3-C77C-1981-7EF10336786D}"/>
          </ac:spMkLst>
        </pc:spChg>
        <pc:picChg chg="del">
          <ac:chgData name="AMIT BAVISKAR" userId="051c7ab0587cf142" providerId="LiveId" clId="{C4C8C315-B271-43E8-ABFC-5784FA1FFFEE}" dt="2025-05-16T04:09:51.194" v="37" actId="478"/>
          <ac:picMkLst>
            <pc:docMk/>
            <pc:sldMk cId="3883161068" sldId="275"/>
            <ac:picMk id="5" creationId="{D75972E6-C6A2-5C65-69AE-894DFF466B61}"/>
          </ac:picMkLst>
        </pc:picChg>
        <pc:picChg chg="add mod">
          <ac:chgData name="AMIT BAVISKAR" userId="051c7ab0587cf142" providerId="LiveId" clId="{C4C8C315-B271-43E8-ABFC-5784FA1FFFEE}" dt="2025-05-16T04:16:57.680" v="125" actId="14100"/>
          <ac:picMkLst>
            <pc:docMk/>
            <pc:sldMk cId="3883161068" sldId="275"/>
            <ac:picMk id="7" creationId="{76F7EF05-BA58-18A5-EBEB-4168EAD5FD05}"/>
          </ac:picMkLst>
        </pc:picChg>
      </pc:sldChg>
      <pc:sldChg chg="addSp delSp modSp mod">
        <pc:chgData name="AMIT BAVISKAR" userId="051c7ab0587cf142" providerId="LiveId" clId="{C4C8C315-B271-43E8-ABFC-5784FA1FFFEE}" dt="2025-05-16T04:17:07.135" v="129" actId="14100"/>
        <pc:sldMkLst>
          <pc:docMk/>
          <pc:sldMk cId="681961173" sldId="276"/>
        </pc:sldMkLst>
        <pc:spChg chg="add del mod">
          <ac:chgData name="AMIT BAVISKAR" userId="051c7ab0587cf142" providerId="LiveId" clId="{C4C8C315-B271-43E8-ABFC-5784FA1FFFEE}" dt="2025-05-16T04:09:59.028" v="42"/>
          <ac:spMkLst>
            <pc:docMk/>
            <pc:sldMk cId="681961173" sldId="276"/>
            <ac:spMk id="4" creationId="{9E69A11E-9ED1-F7C9-2EF2-49723D0F9F67}"/>
          </ac:spMkLst>
        </pc:spChg>
        <pc:picChg chg="del">
          <ac:chgData name="AMIT BAVISKAR" userId="051c7ab0587cf142" providerId="LiveId" clId="{C4C8C315-B271-43E8-ABFC-5784FA1FFFEE}" dt="2025-05-16T04:09:57.071" v="41" actId="478"/>
          <ac:picMkLst>
            <pc:docMk/>
            <pc:sldMk cId="681961173" sldId="276"/>
            <ac:picMk id="5" creationId="{495F99CF-55FE-43EF-5C56-5D0CE19909B1}"/>
          </ac:picMkLst>
        </pc:picChg>
        <pc:picChg chg="add mod">
          <ac:chgData name="AMIT BAVISKAR" userId="051c7ab0587cf142" providerId="LiveId" clId="{C4C8C315-B271-43E8-ABFC-5784FA1FFFEE}" dt="2025-05-16T04:17:07.135" v="129" actId="14100"/>
          <ac:picMkLst>
            <pc:docMk/>
            <pc:sldMk cId="681961173" sldId="276"/>
            <ac:picMk id="7" creationId="{E8F2119D-39C8-20A0-486B-9B527EC74D78}"/>
          </ac:picMkLst>
        </pc:picChg>
      </pc:sldChg>
      <pc:sldChg chg="addSp modSp mod">
        <pc:chgData name="AMIT BAVISKAR" userId="051c7ab0587cf142" providerId="LiveId" clId="{C4C8C315-B271-43E8-ABFC-5784FA1FFFEE}" dt="2025-05-16T04:17:37.318" v="135" actId="171"/>
        <pc:sldMkLst>
          <pc:docMk/>
          <pc:sldMk cId="3735590194" sldId="283"/>
        </pc:sldMkLst>
        <pc:picChg chg="add mod ord">
          <ac:chgData name="AMIT BAVISKAR" userId="051c7ab0587cf142" providerId="LiveId" clId="{C4C8C315-B271-43E8-ABFC-5784FA1FFFEE}" dt="2025-05-16T04:17:37.318" v="135" actId="171"/>
          <ac:picMkLst>
            <pc:docMk/>
            <pc:sldMk cId="3735590194" sldId="283"/>
            <ac:picMk id="5" creationId="{4197565D-51C3-30CA-A1D1-867E724FCC52}"/>
          </ac:picMkLst>
        </pc:picChg>
      </pc:sldChg>
      <pc:sldChg chg="addSp modSp mod">
        <pc:chgData name="AMIT BAVISKAR" userId="051c7ab0587cf142" providerId="LiveId" clId="{C4C8C315-B271-43E8-ABFC-5784FA1FFFEE}" dt="2025-05-16T04:18:19.436" v="150" actId="171"/>
        <pc:sldMkLst>
          <pc:docMk/>
          <pc:sldMk cId="2800066433" sldId="284"/>
        </pc:sldMkLst>
        <pc:picChg chg="add mod ord">
          <ac:chgData name="AMIT BAVISKAR" userId="051c7ab0587cf142" providerId="LiveId" clId="{C4C8C315-B271-43E8-ABFC-5784FA1FFFEE}" dt="2025-05-16T04:18:19.436" v="150" actId="171"/>
          <ac:picMkLst>
            <pc:docMk/>
            <pc:sldMk cId="2800066433" sldId="284"/>
            <ac:picMk id="5" creationId="{FFA3B0BA-CB12-C41C-6C2B-8A709CCFDEC9}"/>
          </ac:picMkLst>
        </pc:picChg>
      </pc:sldChg>
      <pc:sldChg chg="addSp delSp modSp mod">
        <pc:chgData name="AMIT BAVISKAR" userId="051c7ab0587cf142" providerId="LiveId" clId="{C4C8C315-B271-43E8-ABFC-5784FA1FFFEE}" dt="2025-05-16T04:17:49.777" v="139" actId="14100"/>
        <pc:sldMkLst>
          <pc:docMk/>
          <pc:sldMk cId="2887411202" sldId="285"/>
        </pc:sldMkLst>
        <pc:spChg chg="mod">
          <ac:chgData name="AMIT BAVISKAR" userId="051c7ab0587cf142" providerId="LiveId" clId="{C4C8C315-B271-43E8-ABFC-5784FA1FFFEE}" dt="2025-05-16T04:11:20.978" v="62" actId="20577"/>
          <ac:spMkLst>
            <pc:docMk/>
            <pc:sldMk cId="2887411202" sldId="285"/>
            <ac:spMk id="2" creationId="{8F5C9A0B-9461-4BF3-A0A2-8D48CAAED50E}"/>
          </ac:spMkLst>
        </pc:spChg>
        <pc:spChg chg="del mod">
          <ac:chgData name="AMIT BAVISKAR" userId="051c7ab0587cf142" providerId="LiveId" clId="{C4C8C315-B271-43E8-ABFC-5784FA1FFFEE}" dt="2025-05-16T04:11:22.972" v="63"/>
          <ac:spMkLst>
            <pc:docMk/>
            <pc:sldMk cId="2887411202" sldId="285"/>
            <ac:spMk id="3" creationId="{B0515980-F655-B35D-3CBF-EF48F993895F}"/>
          </ac:spMkLst>
        </pc:spChg>
        <pc:picChg chg="add mod">
          <ac:chgData name="AMIT BAVISKAR" userId="051c7ab0587cf142" providerId="LiveId" clId="{C4C8C315-B271-43E8-ABFC-5784FA1FFFEE}" dt="2025-05-16T04:17:49.777" v="139" actId="14100"/>
          <ac:picMkLst>
            <pc:docMk/>
            <pc:sldMk cId="2887411202" sldId="285"/>
            <ac:picMk id="5" creationId="{8B69CAB5-0814-1302-45E4-3BA8EAACA703}"/>
          </ac:picMkLst>
        </pc:picChg>
      </pc:sldChg>
      <pc:sldChg chg="addSp delSp modSp mod">
        <pc:chgData name="AMIT BAVISKAR" userId="051c7ab0587cf142" providerId="LiveId" clId="{C4C8C315-B271-43E8-ABFC-5784FA1FFFEE}" dt="2025-05-16T04:18:01.917" v="144" actId="14100"/>
        <pc:sldMkLst>
          <pc:docMk/>
          <pc:sldMk cId="1726486682" sldId="287"/>
        </pc:sldMkLst>
        <pc:spChg chg="mod">
          <ac:chgData name="AMIT BAVISKAR" userId="051c7ab0587cf142" providerId="LiveId" clId="{C4C8C315-B271-43E8-ABFC-5784FA1FFFEE}" dt="2025-05-16T04:10:59.888" v="56" actId="20577"/>
          <ac:spMkLst>
            <pc:docMk/>
            <pc:sldMk cId="1726486682" sldId="287"/>
            <ac:spMk id="2" creationId="{E9F8F5B3-BD4B-DDF4-3C0D-329FD55A13A0}"/>
          </ac:spMkLst>
        </pc:spChg>
        <pc:spChg chg="del mod">
          <ac:chgData name="AMIT BAVISKAR" userId="051c7ab0587cf142" providerId="LiveId" clId="{C4C8C315-B271-43E8-ABFC-5784FA1FFFEE}" dt="2025-05-16T04:11:09.848" v="58"/>
          <ac:spMkLst>
            <pc:docMk/>
            <pc:sldMk cId="1726486682" sldId="287"/>
            <ac:spMk id="3" creationId="{8638A49B-01F4-D795-EB77-CCF321518186}"/>
          </ac:spMkLst>
        </pc:spChg>
        <pc:picChg chg="add mod">
          <ac:chgData name="AMIT BAVISKAR" userId="051c7ab0587cf142" providerId="LiveId" clId="{C4C8C315-B271-43E8-ABFC-5784FA1FFFEE}" dt="2025-05-16T04:18:01.917" v="144" actId="14100"/>
          <ac:picMkLst>
            <pc:docMk/>
            <pc:sldMk cId="1726486682" sldId="287"/>
            <ac:picMk id="5" creationId="{F5CFD759-3C13-5B8E-7D37-338E19FFCE58}"/>
          </ac:picMkLst>
        </pc:picChg>
      </pc:sldChg>
      <pc:sldChg chg="addSp delSp modSp mod">
        <pc:chgData name="AMIT BAVISKAR" userId="051c7ab0587cf142" providerId="LiveId" clId="{C4C8C315-B271-43E8-ABFC-5784FA1FFFEE}" dt="2025-05-16T04:18:13.556" v="148" actId="14100"/>
        <pc:sldMkLst>
          <pc:docMk/>
          <pc:sldMk cId="393325868" sldId="288"/>
        </pc:sldMkLst>
        <pc:spChg chg="mod">
          <ac:chgData name="AMIT BAVISKAR" userId="051c7ab0587cf142" providerId="LiveId" clId="{C4C8C315-B271-43E8-ABFC-5784FA1FFFEE}" dt="2025-05-16T04:10:41.886" v="48" actId="20577"/>
          <ac:spMkLst>
            <pc:docMk/>
            <pc:sldMk cId="393325868" sldId="288"/>
            <ac:spMk id="2" creationId="{723C837A-4459-7DF3-4E92-4EBD38E757EF}"/>
          </ac:spMkLst>
        </pc:spChg>
        <pc:spChg chg="del mod">
          <ac:chgData name="AMIT BAVISKAR" userId="051c7ab0587cf142" providerId="LiveId" clId="{C4C8C315-B271-43E8-ABFC-5784FA1FFFEE}" dt="2025-05-16T04:10:46.720" v="49"/>
          <ac:spMkLst>
            <pc:docMk/>
            <pc:sldMk cId="393325868" sldId="288"/>
            <ac:spMk id="3" creationId="{8C7530F4-C0C0-70D7-39EB-60D52FCB0042}"/>
          </ac:spMkLst>
        </pc:spChg>
        <pc:spChg chg="add del mod">
          <ac:chgData name="AMIT BAVISKAR" userId="051c7ab0587cf142" providerId="LiveId" clId="{C4C8C315-B271-43E8-ABFC-5784FA1FFFEE}" dt="2025-05-16T04:10:54.628" v="53"/>
          <ac:spMkLst>
            <pc:docMk/>
            <pc:sldMk cId="393325868" sldId="288"/>
            <ac:spMk id="7" creationId="{F6110768-20F8-02AA-6050-74261A706E97}"/>
          </ac:spMkLst>
        </pc:spChg>
        <pc:picChg chg="add del mod">
          <ac:chgData name="AMIT BAVISKAR" userId="051c7ab0587cf142" providerId="LiveId" clId="{C4C8C315-B271-43E8-ABFC-5784FA1FFFEE}" dt="2025-05-16T04:10:49.431" v="52" actId="478"/>
          <ac:picMkLst>
            <pc:docMk/>
            <pc:sldMk cId="393325868" sldId="288"/>
            <ac:picMk id="5" creationId="{64648913-4A0D-E30D-FE69-D336980E0EF2}"/>
          </ac:picMkLst>
        </pc:picChg>
        <pc:picChg chg="add mod">
          <ac:chgData name="AMIT BAVISKAR" userId="051c7ab0587cf142" providerId="LiveId" clId="{C4C8C315-B271-43E8-ABFC-5784FA1FFFEE}" dt="2025-05-16T04:18:13.556" v="148" actId="14100"/>
          <ac:picMkLst>
            <pc:docMk/>
            <pc:sldMk cId="393325868" sldId="288"/>
            <ac:picMk id="9" creationId="{15794677-3CEA-9393-D6F3-1E55CF98D3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43CC7-ED03-45E9-AE6C-6F54F7922522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58FA5-28F1-407E-9A80-8B0BE42D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58FA5-28F1-407E-9A80-8B0BE42D51D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99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BB81-5E06-2627-42A6-245DC32BA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62634-5DA6-071F-AFBD-0D2902A21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5F06C-AFA1-559C-3CE6-6D11590C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6392F-8B3D-BB33-DD2A-0DA70389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281F-FCDA-431D-9335-85C6947D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51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648D-ABE4-629C-D150-E798008F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A6882-C51E-D2CE-F414-1ACF52EA7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D8894-BBE9-D690-EAC0-F67FE656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8F826-1F37-C1DA-8247-3FEAAC86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A696-B9BE-254D-5BB2-0E283BB2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70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8F24C-AC69-1996-B426-974878F2F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2872F-9889-7D17-413B-A061CA039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86955-6BBE-D6F4-0E34-2A9B70EE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1CC43-F8E8-826C-2300-7952A13A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A0275-3E8B-F0D4-E890-0206CBD6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7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8750-ABBB-6F5C-77F4-6B0A0DFB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1849C-C755-2E4B-67BC-A88DBC70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BC8CB-D2E7-84C1-EFCB-1B626183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9623E-6A0E-2FC5-637C-28F363B2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AAF0-65B4-CCCA-C3D4-76D14942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60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29F8-B112-0FB4-5AAF-9F07E3F6D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05F6A-CDC7-AFA0-E2EB-D6452ECEA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C57F-204E-70D0-F997-32085EDC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3A100-122F-32A4-F0F8-32314D6B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1EAA-F06E-9B32-A356-B4185F21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991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1936-E7C2-6478-D8CF-773513E8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1BCBB-1031-E231-7DB0-B7C8C7D9D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F71A0-82CB-62C5-A822-B35FC9324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61DD-08A3-510D-3F28-648C8930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2032C-DB4B-384B-6BDF-A175F18A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67E90-983C-7E92-0863-D7201BA3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5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B0AC-5354-00CC-3524-17BFD55F7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3EFC6-3EBF-EE62-BA65-CDF001B4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FCBD8-262D-9E52-A2E8-A9C7E78E7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02071-7972-D897-C257-3B35C7BF9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9FF07-58AA-88DC-4BDC-25B262542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8D89FD-54E7-87C9-C115-836AFB04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191C6F-8F3C-95ED-003A-0CE58854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64680-4E79-C347-3404-62958614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36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EE90-7B36-6373-C260-F4132B4F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908DA-FE24-16E3-D72E-3BD3C107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652BF-D2A9-8A3E-64C6-49E1F867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1A7CB-A145-C8A4-CE5A-DD31F9D2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23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22D5C-7567-E256-C315-9F7F9A35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D0CE4-E57E-FF80-4ADE-EE25A8C2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DD7BE-B607-FD1C-2AC1-0827E97E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72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92FA-2F7D-189A-E9D0-8AE65486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5D0B-36BE-41D8-F265-8B2E05623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194C7-D8E2-693C-5512-0E7F8A38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E0255-F93E-B17D-8796-75A2F5CD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8E603-F036-9552-A52F-8F50E847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3652B-8614-0F50-6811-10BF3363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8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A3B2-E0B4-5708-16A3-4535EFA4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AC48E-76FE-6ABE-77F7-F0812A823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06B6-8172-7534-753E-50D5D4305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CB899-5DD2-034C-2972-A9391E3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53F7-8A27-761A-E635-EB2D320B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83E7D-FF04-1E8D-8E02-209A763D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86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8676F8-FDEA-7A6B-6A2D-16132D8E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ED88B-7A34-C8EA-DEBF-FC70B5524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A120-B7A1-1657-3D2E-6C077F03A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BD5E3-3A30-4DDF-BFD7-3C0B880FA5C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C1679-A0A3-119E-EA83-6ADE43B4D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68D0-A55B-F29B-BC74-4C20C2CD9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2F62A2-69A6-4225-A69D-EDFB48DA1D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gaging Gen Z: The Ultimate Guide for Organizations">
            <a:extLst>
              <a:ext uri="{FF2B5EF4-FFF2-40B4-BE49-F238E27FC236}">
                <a16:creationId xmlns:a16="http://schemas.microsoft.com/office/drawing/2014/main" id="{7A10EDF4-B8EC-A2E7-70AE-A66BB653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52" y="0"/>
            <a:ext cx="10453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60F612-17F1-EE16-3639-42C6A5852241}"/>
              </a:ext>
            </a:extLst>
          </p:cNvPr>
          <p:cNvSpPr/>
          <p:nvPr/>
        </p:nvSpPr>
        <p:spPr>
          <a:xfrm>
            <a:off x="0" y="2914022"/>
            <a:ext cx="6290268" cy="39439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263AF7A-9C3A-D9B6-6DC5-4260C2453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78" y="958579"/>
            <a:ext cx="4022725" cy="1397384"/>
          </a:xfrm>
        </p:spPr>
        <p:txBody>
          <a:bodyPr>
            <a:noAutofit/>
          </a:bodyPr>
          <a:lstStyle/>
          <a:p>
            <a:pPr algn="l"/>
            <a:r>
              <a:rPr lang="en-IN" sz="3200" b="1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KultureHire</a:t>
            </a:r>
            <a:br>
              <a:rPr lang="en-IN" sz="32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</a:br>
            <a:r>
              <a:rPr lang="en-IN" sz="32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Business Analysis</a:t>
            </a:r>
            <a:br>
              <a:rPr lang="en-IN" sz="32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</a:br>
            <a:r>
              <a:rPr lang="en-IN" sz="3200" b="1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rPr>
              <a:t>Learnternship</a:t>
            </a:r>
            <a:endParaRPr lang="en-IN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03176-D2CD-DAD3-6CFC-5DAF05E882C0}"/>
              </a:ext>
            </a:extLst>
          </p:cNvPr>
          <p:cNvSpPr txBox="1"/>
          <p:nvPr/>
        </p:nvSpPr>
        <p:spPr>
          <a:xfrm>
            <a:off x="174188" y="3259650"/>
            <a:ext cx="5938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0" u="none" strike="noStrike" baseline="0" dirty="0">
                <a:latin typeface="GillSansMT-Bold"/>
              </a:rPr>
              <a:t>Understanding Career</a:t>
            </a:r>
          </a:p>
          <a:p>
            <a:pPr algn="ctr"/>
            <a:r>
              <a:rPr lang="en-IN" sz="4000" b="1" i="0" u="none" strike="noStrike" baseline="0" dirty="0">
                <a:latin typeface="GillSansMT-Bold"/>
              </a:rPr>
              <a:t>Aspirations of Gen Z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03799-C92A-D144-2360-503AC2C97827}"/>
              </a:ext>
            </a:extLst>
          </p:cNvPr>
          <p:cNvSpPr txBox="1"/>
          <p:nvPr/>
        </p:nvSpPr>
        <p:spPr>
          <a:xfrm>
            <a:off x="532563" y="5231917"/>
            <a:ext cx="470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</a:t>
            </a:r>
            <a:r>
              <a:rPr lang="en-US"/>
              <a:t>By Sumit </a:t>
            </a:r>
            <a:r>
              <a:rPr lang="en-US" dirty="0" err="1"/>
              <a:t>Baviskar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638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13F9-BAB2-0E29-CA74-423EBF1A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10DE2E-196E-8C5F-0908-CF1862FB7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8686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background with a blue border">
            <a:extLst>
              <a:ext uri="{FF2B5EF4-FFF2-40B4-BE49-F238E27FC236}">
                <a16:creationId xmlns:a16="http://schemas.microsoft.com/office/drawing/2014/main" id="{B1F99814-A24B-0A69-322A-D4092A46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8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F87E5-ABD7-3C2B-DB8E-E8258071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E5BD-6E79-B59D-AC1C-7854C477D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950708-A5CB-F97D-B153-CEA8C283D5BE}"/>
              </a:ext>
            </a:extLst>
          </p:cNvPr>
          <p:cNvSpPr/>
          <p:nvPr/>
        </p:nvSpPr>
        <p:spPr>
          <a:xfrm>
            <a:off x="2227384" y="1902906"/>
            <a:ext cx="7737231" cy="305218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3. Data Collection </a:t>
            </a:r>
            <a:endParaRPr lang="en-IN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06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9DBB-0E84-A4B9-5895-9C890B0B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EBDB59-1418-3D86-8DF4-4B0E76E33D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D1A11-0B79-F7AF-2171-E175DCD436D8}"/>
              </a:ext>
            </a:extLst>
          </p:cNvPr>
          <p:cNvSpPr txBox="1"/>
          <p:nvPr/>
        </p:nvSpPr>
        <p:spPr>
          <a:xfrm>
            <a:off x="3456309" y="103515"/>
            <a:ext cx="527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Collection – Google Form</a:t>
            </a:r>
            <a:endParaRPr lang="en-IN" sz="2800" b="1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A1C94A-23EB-1D7C-EA6C-1897C4805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9" y="3762400"/>
            <a:ext cx="5400610" cy="2468868"/>
          </a:xfrm>
          <a:prstGeom prst="rect">
            <a:avLst/>
          </a:prstGeom>
        </p:spPr>
      </p:pic>
      <p:pic>
        <p:nvPicPr>
          <p:cNvPr id="9" name="Picture 8" descr="A screenshot of a survey&#10;&#10;AI-generated content may be incorrect.">
            <a:extLst>
              <a:ext uri="{FF2B5EF4-FFF2-40B4-BE49-F238E27FC236}">
                <a16:creationId xmlns:a16="http://schemas.microsoft.com/office/drawing/2014/main" id="{99348605-FCEE-CCAE-73FD-D1DFC7BC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4" y="3459258"/>
            <a:ext cx="5015346" cy="284526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48392F-B048-B1C0-2E23-221015CA2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9" y="960133"/>
            <a:ext cx="5400610" cy="2468868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9EFD23-B2AB-BA54-509C-07D6A8C17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4" y="907320"/>
            <a:ext cx="5015346" cy="22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0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2A58-A7EE-6359-9F68-88B82F38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 descr="A blurry background with a blue border">
            <a:extLst>
              <a:ext uri="{FF2B5EF4-FFF2-40B4-BE49-F238E27FC236}">
                <a16:creationId xmlns:a16="http://schemas.microsoft.com/office/drawing/2014/main" id="{1E6F8698-40CB-A23B-8ECF-6D7E18C8D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882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4DA839-7F99-19AC-3177-2E04F63FA6F9}"/>
              </a:ext>
            </a:extLst>
          </p:cNvPr>
          <p:cNvSpPr/>
          <p:nvPr/>
        </p:nvSpPr>
        <p:spPr>
          <a:xfrm>
            <a:off x="2227384" y="1902906"/>
            <a:ext cx="7737231" cy="305218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4. Cleaning &amp; Standardizing In Excel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F1825E-36E3-ECDE-5FBB-B794C500F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132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5BB-FC5A-7D75-B9EE-CA45F818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A2FE2E-54A4-0391-722A-151D76EEE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7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84E1-11AE-1EAD-40EF-97E5FA39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F7EF05-BA58-18A5-EBEB-4168EAD5F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316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739A-3781-880C-63E1-59F047C3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F2119D-39C8-20A0-486B-9B527EC74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8196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9630-A625-5470-C438-D2DCB029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4570-5478-48EB-BF4C-CA27E7499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blurry background with a blue border">
            <a:extLst>
              <a:ext uri="{FF2B5EF4-FFF2-40B4-BE49-F238E27FC236}">
                <a16:creationId xmlns:a16="http://schemas.microsoft.com/office/drawing/2014/main" id="{56877075-EBF4-77D8-7824-888E39F07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882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EA38D-6852-6337-87A7-0C39EE3A5987}"/>
              </a:ext>
            </a:extLst>
          </p:cNvPr>
          <p:cNvSpPr/>
          <p:nvPr/>
        </p:nvSpPr>
        <p:spPr>
          <a:xfrm>
            <a:off x="2227384" y="1902906"/>
            <a:ext cx="7737231" cy="305218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5. Analyzing In SQL</a:t>
            </a:r>
            <a:endParaRPr lang="en-IN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2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1DBC-9E9F-BDE6-9A6E-5719677D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hat&#10;&#10;AI-generated content may be incorrect.">
            <a:extLst>
              <a:ext uri="{FF2B5EF4-FFF2-40B4-BE49-F238E27FC236}">
                <a16:creationId xmlns:a16="http://schemas.microsoft.com/office/drawing/2014/main" id="{6BA2F958-0CB0-9A4E-F6FD-B5F4CEC0F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601767" cy="6857999"/>
          </a:xfr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097FE300-4E72-4268-3C8E-A5F771F0D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5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7C6C-1A24-185F-6F2A-0CEA163F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1A657A-F583-DAE9-3CD4-A586B360A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91931" cy="3534508"/>
          </a:xfr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077361A8-972C-58A3-5EDE-1F2E9B807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30" y="0"/>
            <a:ext cx="6600069" cy="6858000"/>
          </a:xfrm>
          <a:prstGeom prst="rect">
            <a:avLst/>
          </a:prstGeom>
        </p:spPr>
      </p:pic>
      <p:pic>
        <p:nvPicPr>
          <p:cNvPr id="9" name="Picture 8" descr="A screenshot of a black box with text&#10;&#10;AI-generated content may be incorrect.">
            <a:extLst>
              <a:ext uri="{FF2B5EF4-FFF2-40B4-BE49-F238E27FC236}">
                <a16:creationId xmlns:a16="http://schemas.microsoft.com/office/drawing/2014/main" id="{C8E2BFE0-79C7-2E8C-4308-B5D776A25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5591929" cy="35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1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69FE-8CBE-D721-BB4A-A05E1015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A diagram of a roadmap">
            <a:extLst>
              <a:ext uri="{FF2B5EF4-FFF2-40B4-BE49-F238E27FC236}">
                <a16:creationId xmlns:a16="http://schemas.microsoft.com/office/drawing/2014/main" id="{54A3EAB6-B1D5-E0F3-10AA-8518C3AFC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3196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A505-5BBD-65E7-7549-E77EFCBF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7B601-90FF-E6CD-293C-FD51722E5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blurry background with a blue border">
            <a:extLst>
              <a:ext uri="{FF2B5EF4-FFF2-40B4-BE49-F238E27FC236}">
                <a16:creationId xmlns:a16="http://schemas.microsoft.com/office/drawing/2014/main" id="{F6ABD157-ADFD-C869-DF50-C4B91BFD7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882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674883-1183-E53C-5370-9BD065059384}"/>
              </a:ext>
            </a:extLst>
          </p:cNvPr>
          <p:cNvSpPr/>
          <p:nvPr/>
        </p:nvSpPr>
        <p:spPr>
          <a:xfrm>
            <a:off x="2227384" y="1902906"/>
            <a:ext cx="7737231" cy="305218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6. </a:t>
            </a:r>
            <a:r>
              <a:rPr lang="en-IN" sz="4800" b="0" i="0" u="none" strike="noStrike" baseline="0" dirty="0">
                <a:solidFill>
                  <a:srgbClr val="0D0D0D"/>
                </a:solidFill>
                <a:latin typeface="Gill Sans MT" panose="020B0502020104020203" pitchFamily="34" charset="0"/>
              </a:rPr>
              <a:t>FOCUS AREA DRIVEN </a:t>
            </a:r>
          </a:p>
          <a:p>
            <a:pPr algn="ctr"/>
            <a:r>
              <a:rPr lang="en-IN" sz="4800" b="0" i="0" u="none" strike="noStrike" baseline="0" dirty="0">
                <a:solidFill>
                  <a:srgbClr val="0D0D0D"/>
                </a:solidFill>
                <a:latin typeface="Gill Sans MT" panose="020B0502020104020203" pitchFamily="34" charset="0"/>
              </a:rPr>
              <a:t>POWERBI DASHBOARD</a:t>
            </a:r>
            <a:endParaRPr lang="en-IN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2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139B-180D-96E9-FDF5-21EFB827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presentation&#10;&#10;AI-generated content may be incorrect.">
            <a:extLst>
              <a:ext uri="{FF2B5EF4-FFF2-40B4-BE49-F238E27FC236}">
                <a16:creationId xmlns:a16="http://schemas.microsoft.com/office/drawing/2014/main" id="{6057E80C-BEF0-183C-9B8F-661267A1E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120" cy="6858000"/>
          </a:xfrm>
        </p:spPr>
      </p:pic>
    </p:spTree>
    <p:extLst>
      <p:ext uri="{BB962C8B-B14F-4D97-AF65-F5344CB8AC3E}">
        <p14:creationId xmlns:p14="http://schemas.microsoft.com/office/powerpoint/2010/main" val="222206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D0B5-611C-5AEA-F469-64E806C2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 descr="A close-up of a graph&#10;&#10;AI-generated content may be incorrect.">
            <a:extLst>
              <a:ext uri="{FF2B5EF4-FFF2-40B4-BE49-F238E27FC236}">
                <a16:creationId xmlns:a16="http://schemas.microsoft.com/office/drawing/2014/main" id="{C2725B1D-D3EB-0EA4-DCFA-90E180AF6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398" cy="6858000"/>
          </a:xfrm>
        </p:spPr>
      </p:pic>
    </p:spTree>
    <p:extLst>
      <p:ext uri="{BB962C8B-B14F-4D97-AF65-F5344CB8AC3E}">
        <p14:creationId xmlns:p14="http://schemas.microsoft.com/office/powerpoint/2010/main" val="267384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E14D-826A-3139-4893-20B34759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 descr="A close-up of a graph&#10;&#10;AI-generated content may be incorrect.">
            <a:extLst>
              <a:ext uri="{FF2B5EF4-FFF2-40B4-BE49-F238E27FC236}">
                <a16:creationId xmlns:a16="http://schemas.microsoft.com/office/drawing/2014/main" id="{8B7EBC74-2F67-5747-7875-341378B34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4221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2C5D-DBF7-2076-A9A2-CC704BCE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-up of a graph">
            <a:extLst>
              <a:ext uri="{FF2B5EF4-FFF2-40B4-BE49-F238E27FC236}">
                <a16:creationId xmlns:a16="http://schemas.microsoft.com/office/drawing/2014/main" id="{E9D3911B-366B-219E-3C81-C4ED4F3F7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3716071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54A11-9182-8D53-76BB-80011C26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DC2C-B5FE-2746-A487-795EF408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61DEE-2AB4-E44E-661F-E39FB163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blurry background with a blue border">
            <a:extLst>
              <a:ext uri="{FF2B5EF4-FFF2-40B4-BE49-F238E27FC236}">
                <a16:creationId xmlns:a16="http://schemas.microsoft.com/office/drawing/2014/main" id="{4197565D-51C3-30CA-A1D1-867E724FC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882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4B4104-3533-DACC-DE9D-27391673EC05}"/>
              </a:ext>
            </a:extLst>
          </p:cNvPr>
          <p:cNvSpPr/>
          <p:nvPr/>
        </p:nvSpPr>
        <p:spPr>
          <a:xfrm>
            <a:off x="2227384" y="1902906"/>
            <a:ext cx="7737231" cy="323297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7. </a:t>
            </a:r>
            <a:r>
              <a:rPr lang="en-IN" sz="4800" dirty="0">
                <a:solidFill>
                  <a:srgbClr val="0D0D0D"/>
                </a:solidFill>
                <a:latin typeface="Gill Sans MT" panose="020B0502020104020203" pitchFamily="34" charset="0"/>
              </a:rPr>
              <a:t>RECOMMENDATION</a:t>
            </a:r>
            <a:endParaRPr lang="en-IN" sz="4800" b="0" i="0" u="none" strike="noStrike" baseline="0" dirty="0">
              <a:solidFill>
                <a:srgbClr val="0D0D0D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590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9A0B-9461-4BF3-A0A2-8D48CAAED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79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69CAB5-0814-1302-45E4-3BA8EAACA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8741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2F94-2B91-5F14-252A-64B38C19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F5B3-BD4B-DDF4-3C0D-329FD55A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79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CFD759-3C13-5B8E-7D37-338E19FFC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726486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8BBE8-1EBD-C9F3-8F49-8E162C872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837A-4459-7DF3-4E92-4EBD38E75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79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794677-3CEA-9393-D6F3-1E55CF98D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80738" cy="6858000"/>
          </a:xfrm>
        </p:spPr>
      </p:pic>
    </p:spTree>
    <p:extLst>
      <p:ext uri="{BB962C8B-B14F-4D97-AF65-F5344CB8AC3E}">
        <p14:creationId xmlns:p14="http://schemas.microsoft.com/office/powerpoint/2010/main" val="393325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C3493-2B71-2B39-F1B0-2EE25B26B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9672-0034-18D0-61EF-9D43B54C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B7774-868D-B09D-D68A-8953CDCA4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blurry background with a blue border">
            <a:extLst>
              <a:ext uri="{FF2B5EF4-FFF2-40B4-BE49-F238E27FC236}">
                <a16:creationId xmlns:a16="http://schemas.microsoft.com/office/drawing/2014/main" id="{FFA3B0BA-CB12-C41C-6C2B-8A709CCFD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882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C311EC-0F4D-BD05-797E-411FF7352E79}"/>
              </a:ext>
            </a:extLst>
          </p:cNvPr>
          <p:cNvSpPr/>
          <p:nvPr/>
        </p:nvSpPr>
        <p:spPr>
          <a:xfrm>
            <a:off x="2227384" y="1902906"/>
            <a:ext cx="7737231" cy="323297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0" i="0" u="none" strike="noStrike" baseline="0" dirty="0">
                <a:solidFill>
                  <a:schemeClr val="tx1"/>
                </a:solidFill>
                <a:latin typeface="Gill Sans MT" panose="020B0502020104020203" pitchFamily="34" charset="0"/>
              </a:rPr>
              <a:t>THANK YOU</a:t>
            </a:r>
            <a:endParaRPr lang="en-IN" sz="7200" b="0" i="0" u="none" strike="noStrike" baseline="0" dirty="0">
              <a:solidFill>
                <a:srgbClr val="0D0D0D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6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C808-D8B5-BDA2-5C58-4C086607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blurry background with a blue border">
            <a:extLst>
              <a:ext uri="{FF2B5EF4-FFF2-40B4-BE49-F238E27FC236}">
                <a16:creationId xmlns:a16="http://schemas.microsoft.com/office/drawing/2014/main" id="{1B47FFB4-E50C-0224-6553-B3B0EC5FE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882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D8CD14-02CF-DAB5-7777-09034D6D1C07}"/>
              </a:ext>
            </a:extLst>
          </p:cNvPr>
          <p:cNvSpPr/>
          <p:nvPr/>
        </p:nvSpPr>
        <p:spPr>
          <a:xfrm>
            <a:off x="2227384" y="1902906"/>
            <a:ext cx="7737231" cy="305218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1. Excel Dashboard</a:t>
            </a:r>
            <a:endParaRPr lang="en-IN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6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CCA5-6A85-A157-24D8-2ECD79DF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D24B232D-704F-5D19-AE23-DAE505249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" y="142240"/>
            <a:ext cx="11948161" cy="6532880"/>
          </a:xfrm>
        </p:spPr>
      </p:pic>
    </p:spTree>
    <p:extLst>
      <p:ext uri="{BB962C8B-B14F-4D97-AF65-F5344CB8AC3E}">
        <p14:creationId xmlns:p14="http://schemas.microsoft.com/office/powerpoint/2010/main" val="97880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CE5E-1F25-32B3-B113-AA5F3CF6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A88A79-E367-4836-2F92-21AF3000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 descr="A blurry background with a blue border">
            <a:extLst>
              <a:ext uri="{FF2B5EF4-FFF2-40B4-BE49-F238E27FC236}">
                <a16:creationId xmlns:a16="http://schemas.microsoft.com/office/drawing/2014/main" id="{93E8678E-2366-451B-AD0E-97826A34D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882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2D7A0D-8FD9-532A-3EF3-8578B16582B7}"/>
              </a:ext>
            </a:extLst>
          </p:cNvPr>
          <p:cNvSpPr/>
          <p:nvPr/>
        </p:nvSpPr>
        <p:spPr>
          <a:xfrm>
            <a:off x="2227384" y="1902906"/>
            <a:ext cx="7737231" cy="3052187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2. Problem Statement</a:t>
            </a:r>
            <a:endParaRPr lang="en-IN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1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FB5-4546-4AC4-0F81-C4214836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643D5F-3374-1A04-852C-7F70D36F4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5988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E08C-0B7A-F42A-74EE-59C2CAA3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EB098D-3916-C905-70C1-3459115BC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81"/>
            <a:ext cx="12192000" cy="6878256"/>
          </a:xfrm>
        </p:spPr>
      </p:pic>
    </p:spTree>
    <p:extLst>
      <p:ext uri="{BB962C8B-B14F-4D97-AF65-F5344CB8AC3E}">
        <p14:creationId xmlns:p14="http://schemas.microsoft.com/office/powerpoint/2010/main" val="293458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1844-7663-4DE6-9D39-3BBB29A7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9045C8-7909-99F7-54A0-CF75107FA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172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6AF4-7C54-D36B-E742-14C5697A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347CF1-BB17-ECED-05B7-7F0808861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626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396</TotalTime>
  <Words>58</Words>
  <Application>Microsoft Office PowerPoint</Application>
  <PresentationFormat>Widescreen</PresentationFormat>
  <Paragraphs>15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Gill Sans MT</vt:lpstr>
      <vt:lpstr>GillSansMT-Bold</vt:lpstr>
      <vt:lpstr>Office Theme</vt:lpstr>
      <vt:lpstr>KultureHire Business Analysis Learnternship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BAVISKAR</dc:creator>
  <cp:lastModifiedBy>AMIT BAVISKAR</cp:lastModifiedBy>
  <cp:revision>3</cp:revision>
  <dcterms:created xsi:type="dcterms:W3CDTF">2025-05-05T13:54:09Z</dcterms:created>
  <dcterms:modified xsi:type="dcterms:W3CDTF">2025-05-16T04:18:28Z</dcterms:modified>
</cp:coreProperties>
</file>